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1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5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8C081-663F-AAE5-1218-25D4ED7A5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3DBE13-23AC-66D9-643D-EA1B008F0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5C5A5A-E360-8A7B-F8D3-EA608D30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F9EE1-F908-1CBD-EDD1-00B032BA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DC1B5-CA99-9757-9B45-1036C946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FC5BB-07D0-AE7B-A92F-53FFB62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6A1C5F-ECAC-4FB0-6B31-6DF5CF09F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55EE2-7DE7-8C73-4450-F61458B2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E2B3E-3808-FB7E-9695-DA1F01DF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AE1F31-AE57-CF63-963D-3B0DEF2F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5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C221E6-5896-BE29-9BE0-3BF4CB4E2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18CE9F-FE44-2233-8CF9-A8F754336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3956B-F0B6-439B-BD34-D63141DA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C0E57-D4F5-D207-E4D7-966D3274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C8E94F-7C5F-973D-77C0-F93FB96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CB3AB-2930-78DF-58A0-5B510C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40CB4-5165-6A74-DFA0-E9FDA89B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F67DA-B8A8-9D3A-6F90-0CDA3434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57760-5A21-1F1A-27E2-089B234D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2E850-0F32-568D-402B-9FFA4DBC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8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5D6A9-5344-68A4-9ECD-96776954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29562-F686-834F-374F-2568F6F45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A6F320-CE40-EA36-B733-4A5EB5D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CEAEB-A68B-B91C-8AFA-8A71B7F1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89381F-8F23-826B-8E76-98608F20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3EF47-95FE-0D5E-03EE-6E4BB241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0D5D1-981E-4E6E-59E4-7773E596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527752-5537-AFCE-93FB-C8D76238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4859D-BCCD-EC78-39C8-49AF47D5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AD84A6-5BDE-201D-73A4-3CE65F14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963BE8-B437-A351-E621-19FFE4E7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64178-5513-3622-2189-C09803F1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4009F4-4DB1-0851-DD2A-31CF0FF5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2A7466-1823-6C18-5275-B00206AB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DD53F7-84E6-E547-2201-AD5245DFD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172B70-95AC-E573-D1D9-0131C7690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2BDCAA-E521-28D0-A0B5-C5AA164E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34F452-9442-D455-792B-7029EF8F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8BA498-953D-10B4-EBD6-B4409480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4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91EE1-B133-1BD9-108E-E0128B47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6C45DA-6F65-D339-B224-D643CC53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FA07A0-EB3E-D6E3-0B64-46655A6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D48961-4DB6-B321-DDF0-8B8C8D66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C808F5-4B1E-990F-3DDB-AC70B71E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599451-1E3B-FC40-533D-AD48FED2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3AF7E9-FD97-0A72-0255-2E99E636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61445-2BB8-37B4-5947-063A2EF9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736E0-D2FF-8598-76F2-DEB1F3D0A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542D9B-D0D9-1C5F-81CE-FB9591FE8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F3204-0719-CC7E-A028-03CCB861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CE8B4-253F-9D10-289C-8F27CA17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E9AF0-781C-BEC9-EEBD-7872A947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08991-7211-5429-D572-80EFCCBC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007928-CE36-6661-1449-6667F1F37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EA3EE-1A2B-F234-009C-13E886F32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8FBF0-4EF2-9866-DE3D-0E92F6AB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F79A5-3F63-86C5-BBB9-474F9E6C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F4F5C0-5398-BDD8-6DC7-77809553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B8CD62-8C59-ED11-93F1-C219FA4B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B101F-02B9-4788-524C-ECB4A144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360E7-A979-1612-FC83-A74BA2C4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33B21-2055-4039-AC55-B6CD57624C4D}" type="datetimeFigureOut">
              <a:rPr lang="en-US" smtClean="0"/>
              <a:t>2022-11-24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DFC62-6FE4-1462-25DE-71088C1E4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33AF2-7A3E-B377-87E7-7B14DA261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357D1-1086-4E26-BD66-7093E1C8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7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E85E3C-040C-DBFF-A5B7-661ED94A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9" b="3689"/>
          <a:stretch/>
        </p:blipFill>
        <p:spPr>
          <a:xfrm>
            <a:off x="0" y="665825"/>
            <a:ext cx="12192000" cy="59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6280B0-D961-2880-73EB-725C1AD2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4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20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56AC3-0177-8ED8-05A5-1D3E4A8F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8" b="3689"/>
          <a:stretch/>
        </p:blipFill>
        <p:spPr>
          <a:xfrm>
            <a:off x="0" y="674703"/>
            <a:ext cx="12192000" cy="59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2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FB5E96-3E1C-FF7C-4FD7-8562187C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2" b="5778"/>
          <a:stretch/>
        </p:blipFill>
        <p:spPr>
          <a:xfrm>
            <a:off x="0" y="975360"/>
            <a:ext cx="12192000" cy="5486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C21BC4-AD88-2959-B037-AB2BFADDB10A}"/>
              </a:ext>
            </a:extLst>
          </p:cNvPr>
          <p:cNvSpPr txBox="1"/>
          <p:nvPr/>
        </p:nvSpPr>
        <p:spPr>
          <a:xfrm>
            <a:off x="1500326" y="106532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8A5EDB-FB07-B2E6-82E6-F5666B7EA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b="3689"/>
          <a:stretch/>
        </p:blipFill>
        <p:spPr>
          <a:xfrm>
            <a:off x="0" y="630315"/>
            <a:ext cx="12192000" cy="5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1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6DD977-A0A0-0146-1EF8-769015820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9" b="3819"/>
          <a:stretch/>
        </p:blipFill>
        <p:spPr>
          <a:xfrm>
            <a:off x="0" y="665824"/>
            <a:ext cx="12192000" cy="5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458BFA-2C3A-4936-378A-CC1D5755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7BA7FC-A767-5A25-D42E-7D87627B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9" b="3949"/>
          <a:stretch/>
        </p:blipFill>
        <p:spPr>
          <a:xfrm>
            <a:off x="0" y="674703"/>
            <a:ext cx="12192000" cy="59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4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93D4FA-107C-71BC-7A8D-4583EFA55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4077"/>
          <a:stretch/>
        </p:blipFill>
        <p:spPr>
          <a:xfrm>
            <a:off x="0" y="639192"/>
            <a:ext cx="12192000" cy="59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A41F06-033A-7AAE-1CB8-9E82AF4E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6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8A41E8-CD5A-6FAB-FEA5-795F80AF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EC9229-E405-F0F7-839E-F55225B9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2</Words>
  <Application>Microsoft Office PowerPoint</Application>
  <PresentationFormat>宽屏</PresentationFormat>
  <Paragraphs>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天昊</dc:creator>
  <cp:lastModifiedBy>赵 天昊</cp:lastModifiedBy>
  <cp:revision>8</cp:revision>
  <dcterms:created xsi:type="dcterms:W3CDTF">2022-10-20T12:37:54Z</dcterms:created>
  <dcterms:modified xsi:type="dcterms:W3CDTF">2022-11-28T10:03:32Z</dcterms:modified>
</cp:coreProperties>
</file>